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62" r:id="rId8"/>
    <p:sldId id="259" r:id="rId9"/>
    <p:sldId id="265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009" autoAdjust="0"/>
    <p:restoredTop sz="94713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7FB8-FA79-4AFC-B793-E1871A581A48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62-9DB2-48FD-91CD-F443DE561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7FB8-FA79-4AFC-B793-E1871A581A48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62-9DB2-48FD-91CD-F443DE561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7FB8-FA79-4AFC-B793-E1871A581A48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62-9DB2-48FD-91CD-F443DE561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7FB8-FA79-4AFC-B793-E1871A581A48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62-9DB2-48FD-91CD-F443DE561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7FB8-FA79-4AFC-B793-E1871A581A48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62-9DB2-48FD-91CD-F443DE561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7FB8-FA79-4AFC-B793-E1871A581A48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62-9DB2-48FD-91CD-F443DE561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7FB8-FA79-4AFC-B793-E1871A581A48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62-9DB2-48FD-91CD-F443DE561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7FB8-FA79-4AFC-B793-E1871A581A48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62-9DB2-48FD-91CD-F443DE561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7FB8-FA79-4AFC-B793-E1871A581A48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62-9DB2-48FD-91CD-F443DE561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7FB8-FA79-4AFC-B793-E1871A581A48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62-9DB2-48FD-91CD-F443DE561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7FB8-FA79-4AFC-B793-E1871A581A48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CFAB62-9DB2-48FD-91CD-F443DE5611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A67FB8-FA79-4AFC-B793-E1871A581A48}" type="datetimeFigureOut">
              <a:rPr lang="en-US" smtClean="0"/>
              <a:pPr/>
              <a:t>11/20/2011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CFAB62-9DB2-48FD-91CD-F443DE56110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>
                <a:solidFill>
                  <a:schemeClr val="bg2"/>
                </a:solidFill>
                <a:latin typeface="Arial Rounded MT Bold" pitchFamily="34" charset="0"/>
              </a:rPr>
              <a:t>La Provence</a:t>
            </a:r>
            <a:endParaRPr lang="en-US" sz="9600" dirty="0">
              <a:solidFill>
                <a:schemeClr val="bg2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990600" y="3200400"/>
            <a:ext cx="7854696" cy="17526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entury Gothic" pitchFamily="34" charset="0"/>
              </a:rPr>
              <a:t>By: Crystal Seitz</a:t>
            </a:r>
            <a:endParaRPr lang="en-US" sz="44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4" name="Picture 3" descr="imagesCAVHSSB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4267200"/>
            <a:ext cx="2438400" cy="2211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Arial Rounded MT Bold" pitchFamily="34" charset="0"/>
              </a:rPr>
              <a:t>Extra Facts</a:t>
            </a:r>
            <a:endParaRPr lang="en-US" sz="4800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latin typeface="Century Gothic" pitchFamily="34" charset="0"/>
              </a:rPr>
              <a:t>Many great French writers and artists have come from, or lived in, Provence.</a:t>
            </a:r>
          </a:p>
          <a:p>
            <a:r>
              <a:rPr lang="en-US" sz="2800" dirty="0" smtClean="0">
                <a:latin typeface="Century Gothic" pitchFamily="34" charset="0"/>
              </a:rPr>
              <a:t>The language of Provence may be found difficult to understand for outsiders; many people here speak French with a strong regional accent.</a:t>
            </a:r>
          </a:p>
          <a:p>
            <a:r>
              <a:rPr lang="en-US" sz="2800" dirty="0" smtClean="0">
                <a:latin typeface="Century Gothic" pitchFamily="34" charset="0"/>
              </a:rPr>
              <a:t>In the eastern side of the region, towards Nice and the Italian border, local dialects and culture are much closer to Italian.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Cuisine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Century Gothic" pitchFamily="34" charset="0"/>
              </a:rPr>
              <a:t>Cuisine of this region emphasizes seasonings such as herbs and garlic.</a:t>
            </a:r>
          </a:p>
          <a:p>
            <a:r>
              <a:rPr lang="en-US" dirty="0" err="1" smtClean="0">
                <a:latin typeface="Century Gothic" pitchFamily="34" charset="0"/>
              </a:rPr>
              <a:t>Boeuf</a:t>
            </a:r>
            <a:r>
              <a:rPr lang="en-US" dirty="0" smtClean="0">
                <a:latin typeface="Century Gothic" pitchFamily="34" charset="0"/>
              </a:rPr>
              <a:t> en </a:t>
            </a:r>
            <a:r>
              <a:rPr lang="en-US" dirty="0" err="1" smtClean="0">
                <a:latin typeface="Century Gothic" pitchFamily="34" charset="0"/>
              </a:rPr>
              <a:t>daube</a:t>
            </a:r>
            <a:r>
              <a:rPr lang="en-US" dirty="0" smtClean="0">
                <a:latin typeface="Century Gothic" pitchFamily="34" charset="0"/>
              </a:rPr>
              <a:t> is a beef stew with vegetables being mainly served as a gratin, in salads or stuffed with meat. </a:t>
            </a:r>
          </a:p>
          <a:p>
            <a:r>
              <a:rPr lang="en-US" dirty="0" smtClean="0">
                <a:latin typeface="Century Gothic" pitchFamily="34" charset="0"/>
              </a:rPr>
              <a:t>Bouillabaisse is a popular fish soup that is commonly found in Provence.</a:t>
            </a:r>
          </a:p>
          <a:p>
            <a:r>
              <a:rPr lang="en-US" i="1" dirty="0" err="1" smtClean="0">
                <a:latin typeface="Century Gothic" pitchFamily="34" charset="0"/>
              </a:rPr>
              <a:t>Aïoli</a:t>
            </a:r>
            <a:r>
              <a:rPr lang="en-US" i="1" dirty="0" smtClean="0">
                <a:latin typeface="Century Gothic" pitchFamily="34" charset="0"/>
              </a:rPr>
              <a:t>, a </a:t>
            </a:r>
            <a:r>
              <a:rPr lang="en-US" dirty="0" smtClean="0">
                <a:latin typeface="Century Gothic" pitchFamily="34" charset="0"/>
              </a:rPr>
              <a:t>mayonnaise garlic sauce that is known as a local specialty.</a:t>
            </a:r>
          </a:p>
          <a:p>
            <a:r>
              <a:rPr lang="en-US" dirty="0" smtClean="0">
                <a:latin typeface="Century Gothic" pitchFamily="34" charset="0"/>
              </a:rPr>
              <a:t>This area is mainly known for its dry, fruity rosé wines.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Cuisine Pictures</a:t>
            </a:r>
            <a:endParaRPr lang="en-US" dirty="0">
              <a:latin typeface="Arial Rounded MT Bold" pitchFamily="34" charset="0"/>
            </a:endParaRPr>
          </a:p>
        </p:txBody>
      </p:sp>
      <p:pic>
        <p:nvPicPr>
          <p:cNvPr id="4" name="Content Placeholder 3" descr="126823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86000"/>
            <a:ext cx="4032902" cy="2697004"/>
          </a:xfrm>
        </p:spPr>
      </p:pic>
      <p:sp>
        <p:nvSpPr>
          <p:cNvPr id="7" name="TextBox 6"/>
          <p:cNvSpPr txBox="1"/>
          <p:nvPr/>
        </p:nvSpPr>
        <p:spPr>
          <a:xfrm>
            <a:off x="533400" y="5029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entury Gothic" pitchFamily="34" charset="0"/>
              </a:rPr>
              <a:t>Aïoli</a:t>
            </a:r>
            <a:r>
              <a:rPr lang="en-US" dirty="0">
                <a:latin typeface="Century Gothic" pitchFamily="34" charset="0"/>
              </a:rPr>
              <a:t> </a:t>
            </a:r>
            <a:r>
              <a:rPr lang="en-US" dirty="0" smtClean="0">
                <a:latin typeface="Century Gothic" pitchFamily="34" charset="0"/>
              </a:rPr>
              <a:t>(garlic, mayonnaise sauce)</a:t>
            </a:r>
            <a:endParaRPr lang="en-US" dirty="0"/>
          </a:p>
        </p:txBody>
      </p:sp>
      <p:pic>
        <p:nvPicPr>
          <p:cNvPr id="8" name="Picture 7" descr="imagesCADE61F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057400"/>
            <a:ext cx="3743325" cy="37433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19800" y="5943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Bouillabaisse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Major Cities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Avignon is </a:t>
            </a:r>
            <a:r>
              <a:rPr lang="en-US" dirty="0" smtClean="0">
                <a:latin typeface="Century Gothic" pitchFamily="34" charset="0"/>
              </a:rPr>
              <a:t>a cheerful town of cafés, art galleries and fashionable </a:t>
            </a:r>
            <a:r>
              <a:rPr lang="en-US" dirty="0" smtClean="0">
                <a:latin typeface="Century Gothic" pitchFamily="34" charset="0"/>
              </a:rPr>
              <a:t>shops.</a:t>
            </a:r>
          </a:p>
          <a:p>
            <a:r>
              <a:rPr lang="en-US" dirty="0" smtClean="0">
                <a:latin typeface="Century Gothic" pitchFamily="34" charset="0"/>
              </a:rPr>
              <a:t>Marseille, </a:t>
            </a:r>
            <a:r>
              <a:rPr lang="en-US" dirty="0" smtClean="0">
                <a:latin typeface="Century Gothic" pitchFamily="34" charset="0"/>
              </a:rPr>
              <a:t>France’s oldest city, is </a:t>
            </a:r>
            <a:r>
              <a:rPr lang="en-US" dirty="0" smtClean="0">
                <a:latin typeface="Century Gothic" pitchFamily="34" charset="0"/>
              </a:rPr>
              <a:t>a bustling port with a lively local </a:t>
            </a:r>
            <a:r>
              <a:rPr lang="en-US" dirty="0" smtClean="0">
                <a:latin typeface="Century Gothic" pitchFamily="34" charset="0"/>
              </a:rPr>
              <a:t>atmosphere.</a:t>
            </a:r>
          </a:p>
          <a:p>
            <a:r>
              <a:rPr lang="en-US" dirty="0" smtClean="0">
                <a:latin typeface="Century Gothic" pitchFamily="34" charset="0"/>
              </a:rPr>
              <a:t>Aix-en-Provence, a university town filled with students offers tree shaded streets and 17th century </a:t>
            </a:r>
            <a:r>
              <a:rPr lang="en-US" dirty="0" smtClean="0">
                <a:latin typeface="Century Gothic" pitchFamily="34" charset="0"/>
              </a:rPr>
              <a:t>mansions.</a:t>
            </a:r>
          </a:p>
          <a:p>
            <a:r>
              <a:rPr lang="en-US" dirty="0" smtClean="0">
                <a:latin typeface="Century Gothic" pitchFamily="34" charset="0"/>
              </a:rPr>
              <a:t>The </a:t>
            </a:r>
            <a:r>
              <a:rPr lang="en-US" dirty="0" smtClean="0">
                <a:latin typeface="Century Gothic" pitchFamily="34" charset="0"/>
              </a:rPr>
              <a:t>harbor town of St. Tropez is long famous for its glamour and </a:t>
            </a:r>
            <a:r>
              <a:rPr lang="en-US" dirty="0" smtClean="0">
                <a:latin typeface="Century Gothic" pitchFamily="34" charset="0"/>
              </a:rPr>
              <a:t>beauty.</a:t>
            </a:r>
            <a:endParaRPr lang="en-US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La </a:t>
            </a:r>
            <a:r>
              <a:rPr lang="en-US" dirty="0" smtClean="0">
                <a:latin typeface="Arial Rounded MT Bold" pitchFamily="34" charset="0"/>
              </a:rPr>
              <a:t>Provence</a:t>
            </a:r>
            <a:endParaRPr lang="en-US" dirty="0">
              <a:latin typeface="Arial Rounded MT Bold" pitchFamily="34" charset="0"/>
            </a:endParaRPr>
          </a:p>
        </p:txBody>
      </p:sp>
      <p:pic>
        <p:nvPicPr>
          <p:cNvPr id="4" name="Content Placeholder 3" descr="villeneuve-las-avignon-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81200"/>
            <a:ext cx="5867400" cy="4487445"/>
          </a:xfrm>
        </p:spPr>
      </p:pic>
      <p:pic>
        <p:nvPicPr>
          <p:cNvPr id="5" name="Picture 4" descr="imagesCA22Z44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1828800"/>
            <a:ext cx="20574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 Rounded MT Bold" pitchFamily="34" charset="0"/>
              </a:rPr>
              <a:t>The </a:t>
            </a:r>
            <a:r>
              <a:rPr lang="en-US" dirty="0" err="1" smtClean="0">
                <a:latin typeface="Arial Rounded MT Bold" pitchFamily="34" charset="0"/>
              </a:rPr>
              <a:t>Provençal</a:t>
            </a:r>
            <a:r>
              <a:rPr lang="en-US" dirty="0" smtClean="0">
                <a:latin typeface="Arial Rounded MT Bold" pitchFamily="34" charset="0"/>
              </a:rPr>
              <a:t> Flag</a:t>
            </a:r>
            <a:endParaRPr lang="en-US" dirty="0">
              <a:latin typeface="Arial Rounded MT Bold" pitchFamily="34" charset="0"/>
            </a:endParaRPr>
          </a:p>
        </p:txBody>
      </p:sp>
      <p:pic>
        <p:nvPicPr>
          <p:cNvPr id="4" name="Content Placeholder 3" descr="imagesCALCL6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438400"/>
            <a:ext cx="3200400" cy="3200400"/>
          </a:xfrm>
        </p:spPr>
      </p:pic>
      <p:pic>
        <p:nvPicPr>
          <p:cNvPr id="5" name="Picture 4" descr="untitl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667000"/>
            <a:ext cx="3152775" cy="29628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The Traditional Costume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Century Gothic" pitchFamily="34" charset="0"/>
              </a:rPr>
              <a:t>Lace cap, a flat straw hat, with a black velvet </a:t>
            </a:r>
            <a:r>
              <a:rPr lang="en-US" dirty="0" smtClean="0">
                <a:latin typeface="Century Gothic" pitchFamily="34" charset="0"/>
              </a:rPr>
              <a:t>choker with </a:t>
            </a:r>
            <a:r>
              <a:rPr lang="en-US" dirty="0" smtClean="0">
                <a:latin typeface="Century Gothic" pitchFamily="34" charset="0"/>
              </a:rPr>
              <a:t>a cross attached, a </a:t>
            </a:r>
            <a:r>
              <a:rPr lang="en-US" dirty="0" smtClean="0">
                <a:latin typeface="Century Gothic" pitchFamily="34" charset="0"/>
              </a:rPr>
              <a:t>Provencal </a:t>
            </a:r>
            <a:r>
              <a:rPr lang="en-US" dirty="0" smtClean="0">
                <a:latin typeface="Century Gothic" pitchFamily="34" charset="0"/>
              </a:rPr>
              <a:t>printed cotton scarf tied just so around ones shoulders, a white cotton lace </a:t>
            </a:r>
            <a:r>
              <a:rPr lang="en-US" dirty="0" smtClean="0">
                <a:latin typeface="Century Gothic" pitchFamily="34" charset="0"/>
              </a:rPr>
              <a:t>shirt, </a:t>
            </a:r>
            <a:r>
              <a:rPr lang="en-US" dirty="0" smtClean="0">
                <a:latin typeface="Century Gothic" pitchFamily="34" charset="0"/>
              </a:rPr>
              <a:t>with a floral printed over shirt, a cotton </a:t>
            </a:r>
            <a:r>
              <a:rPr lang="en-US" dirty="0" smtClean="0">
                <a:latin typeface="Century Gothic" pitchFamily="34" charset="0"/>
              </a:rPr>
              <a:t>printed </a:t>
            </a:r>
            <a:r>
              <a:rPr lang="en-US" dirty="0" smtClean="0">
                <a:latin typeface="Century Gothic" pitchFamily="34" charset="0"/>
              </a:rPr>
              <a:t>skirt and apron, white cotton tights, black shoes, lace gloves to carry </a:t>
            </a:r>
            <a:r>
              <a:rPr lang="en-US" dirty="0" smtClean="0">
                <a:latin typeface="Century Gothic" pitchFamily="34" charset="0"/>
              </a:rPr>
              <a:t>and </a:t>
            </a:r>
            <a:r>
              <a:rPr lang="en-US" dirty="0" smtClean="0">
                <a:latin typeface="Century Gothic" pitchFamily="34" charset="0"/>
              </a:rPr>
              <a:t>a straw </a:t>
            </a:r>
            <a:r>
              <a:rPr lang="en-US" dirty="0" smtClean="0">
                <a:latin typeface="Century Gothic" pitchFamily="34" charset="0"/>
              </a:rPr>
              <a:t>basket.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5" name="Content Placeholder 4" descr="dknsaipodfawpfjff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29200" y="1950603"/>
            <a:ext cx="3276600" cy="43744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Points of </a:t>
            </a:r>
            <a:r>
              <a:rPr lang="en-US" dirty="0" smtClean="0">
                <a:latin typeface="Arial Rounded MT Bold" pitchFamily="34" charset="0"/>
              </a:rPr>
              <a:t>Interest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Draguignan: a very historic old town and museum, including an allied military cemetery.</a:t>
            </a:r>
          </a:p>
          <a:p>
            <a:r>
              <a:rPr lang="en-US" dirty="0" smtClean="0">
                <a:latin typeface="Century Gothic" pitchFamily="34" charset="0"/>
              </a:rPr>
              <a:t>The valleys are carpeted with lavender and the fields are filled with the sunflowers and olive trees that Van Gogh loved to paint</a:t>
            </a:r>
            <a:r>
              <a:rPr lang="en-US" dirty="0" smtClean="0">
                <a:latin typeface="Century Gothic" pitchFamily="34" charset="0"/>
              </a:rPr>
              <a:t>.</a:t>
            </a:r>
          </a:p>
          <a:p>
            <a:r>
              <a:rPr lang="en-US" dirty="0" smtClean="0">
                <a:latin typeface="Century Gothic" pitchFamily="34" charset="0"/>
              </a:rPr>
              <a:t>La Camargue</a:t>
            </a:r>
            <a:r>
              <a:rPr lang="en-US" dirty="0">
                <a:latin typeface="Century Gothic" pitchFamily="34" charset="0"/>
              </a:rPr>
              <a:t> </a:t>
            </a:r>
            <a:r>
              <a:rPr lang="en-US" dirty="0" smtClean="0">
                <a:latin typeface="Century Gothic" pitchFamily="34" charset="0"/>
              </a:rPr>
              <a:t>was a place famous for white horses and regional cowboys.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/>
              </a:rPr>
              <a:t>Points of Interest</a:t>
            </a:r>
            <a:endParaRPr lang="en-US" dirty="0">
              <a:latin typeface="Arial Rounded MT Bold"/>
            </a:endParaRPr>
          </a:p>
        </p:txBody>
      </p:sp>
      <p:pic>
        <p:nvPicPr>
          <p:cNvPr id="4" name="Content Placeholder 3" descr="imagesCA5W9OF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286000"/>
            <a:ext cx="3505200" cy="2628900"/>
          </a:xfrm>
        </p:spPr>
      </p:pic>
      <p:sp>
        <p:nvSpPr>
          <p:cNvPr id="5" name="TextBox 4"/>
          <p:cNvSpPr txBox="1"/>
          <p:nvPr/>
        </p:nvSpPr>
        <p:spPr>
          <a:xfrm>
            <a:off x="838200" y="50292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Allied military cemetery in Draguignan, France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6" name="Picture 5" descr="imagesCA2SW41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733800"/>
            <a:ext cx="3728776" cy="24411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0" y="6172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A valley in La </a:t>
            </a:r>
            <a:r>
              <a:rPr lang="en-US" dirty="0" smtClean="0">
                <a:latin typeface="Century Gothic" pitchFamily="34" charset="0"/>
              </a:rPr>
              <a:t>P</a:t>
            </a:r>
            <a:r>
              <a:rPr lang="en-US" dirty="0" smtClean="0">
                <a:latin typeface="Century Gothic" pitchFamily="34" charset="0"/>
              </a:rPr>
              <a:t>rovence, France</a:t>
            </a:r>
            <a:endParaRPr lang="en-US" dirty="0">
              <a:latin typeface="Century Gothic" pitchFamily="34" charset="0"/>
            </a:endParaRPr>
          </a:p>
        </p:txBody>
      </p:sp>
      <p:pic>
        <p:nvPicPr>
          <p:cNvPr id="8" name="Picture 7" descr="imagesCA636BU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1143000"/>
            <a:ext cx="2971800" cy="19704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57800" y="32004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White horses from La Camargue</a:t>
            </a:r>
            <a:endParaRPr lang="en-US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</TotalTime>
  <Words>376</Words>
  <Application>Microsoft Office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La Provence</vt:lpstr>
      <vt:lpstr>Cuisine</vt:lpstr>
      <vt:lpstr>Cuisine Pictures</vt:lpstr>
      <vt:lpstr>Major Cities</vt:lpstr>
      <vt:lpstr>La Provence</vt:lpstr>
      <vt:lpstr>The Provençal Flag</vt:lpstr>
      <vt:lpstr>The Traditional Costume</vt:lpstr>
      <vt:lpstr>Points of Interest</vt:lpstr>
      <vt:lpstr>Points of Interest</vt:lpstr>
      <vt:lpstr>Extra Facts</vt:lpstr>
    </vt:vector>
  </TitlesOfParts>
  <Company>Clayton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Provence</dc:title>
  <dc:creator>S13028</dc:creator>
  <cp:lastModifiedBy>Porchtown Cemetery</cp:lastModifiedBy>
  <cp:revision>12</cp:revision>
  <dcterms:created xsi:type="dcterms:W3CDTF">2011-11-17T12:57:22Z</dcterms:created>
  <dcterms:modified xsi:type="dcterms:W3CDTF">2011-11-20T21:48:46Z</dcterms:modified>
</cp:coreProperties>
</file>